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58" r:id="rId6"/>
  </p:sldIdLst>
  <p:sldSz cx="18288000" cy="10287000"/>
  <p:notesSz cx="6858000" cy="9144000"/>
  <p:embeddedFontLst>
    <p:embeddedFont>
      <p:font typeface="Anton" pitchFamily="2" charset="0"/>
      <p:regular r:id="rId7"/>
    </p:embeddedFont>
    <p:embeddedFont>
      <p:font typeface="Contrail One" panose="020B0604020202020204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40" d="100"/>
          <a:sy n="40" d="100"/>
        </p:scale>
        <p:origin x="20" y="-6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jpe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24" Type="http://schemas.openxmlformats.org/officeDocument/2006/relationships/image" Target="../media/image23.pn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3" name="Freeform 3"/>
          <p:cNvSpPr/>
          <p:nvPr/>
        </p:nvSpPr>
        <p:spPr>
          <a:xfrm>
            <a:off x="8117540" y="661307"/>
            <a:ext cx="8429486" cy="5723643"/>
          </a:xfrm>
          <a:custGeom>
            <a:avLst/>
            <a:gdLst/>
            <a:ahLst/>
            <a:cxnLst/>
            <a:rect l="l" t="t" r="r" b="b"/>
            <a:pathLst>
              <a:path w="8429486" h="5723643">
                <a:moveTo>
                  <a:pt x="0" y="0"/>
                </a:moveTo>
                <a:lnTo>
                  <a:pt x="8429487" y="0"/>
                </a:lnTo>
                <a:lnTo>
                  <a:pt x="8429487" y="5723643"/>
                </a:lnTo>
                <a:lnTo>
                  <a:pt x="0" y="57236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9098" b="-23021"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4" name="Freeform 4"/>
          <p:cNvSpPr/>
          <p:nvPr/>
        </p:nvSpPr>
        <p:spPr>
          <a:xfrm>
            <a:off x="14157789" y="5992312"/>
            <a:ext cx="5395193" cy="4639866"/>
          </a:xfrm>
          <a:custGeom>
            <a:avLst/>
            <a:gdLst/>
            <a:ahLst/>
            <a:cxnLst/>
            <a:rect l="l" t="t" r="r" b="b"/>
            <a:pathLst>
              <a:path w="5395193" h="4639866">
                <a:moveTo>
                  <a:pt x="0" y="0"/>
                </a:moveTo>
                <a:lnTo>
                  <a:pt x="5395193" y="0"/>
                </a:lnTo>
                <a:lnTo>
                  <a:pt x="5395193" y="4639866"/>
                </a:lnTo>
                <a:lnTo>
                  <a:pt x="0" y="4639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5" name="Freeform 5"/>
          <p:cNvSpPr/>
          <p:nvPr/>
        </p:nvSpPr>
        <p:spPr>
          <a:xfrm>
            <a:off x="12643066" y="7413120"/>
            <a:ext cx="4616234" cy="4616234"/>
          </a:xfrm>
          <a:custGeom>
            <a:avLst/>
            <a:gdLst/>
            <a:ahLst/>
            <a:cxnLst/>
            <a:rect l="l" t="t" r="r" b="b"/>
            <a:pathLst>
              <a:path w="4616234" h="4616234">
                <a:moveTo>
                  <a:pt x="0" y="0"/>
                </a:moveTo>
                <a:lnTo>
                  <a:pt x="4616234" y="0"/>
                </a:lnTo>
                <a:lnTo>
                  <a:pt x="4616234" y="4616234"/>
                </a:lnTo>
                <a:lnTo>
                  <a:pt x="0" y="46162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6" name="Freeform 6"/>
          <p:cNvSpPr/>
          <p:nvPr/>
        </p:nvSpPr>
        <p:spPr>
          <a:xfrm rot="694609" flipH="1">
            <a:off x="3383335" y="882304"/>
            <a:ext cx="5820391" cy="6007904"/>
          </a:xfrm>
          <a:custGeom>
            <a:avLst/>
            <a:gdLst/>
            <a:ahLst/>
            <a:cxnLst/>
            <a:rect l="l" t="t" r="r" b="b"/>
            <a:pathLst>
              <a:path w="5820391" h="6007904">
                <a:moveTo>
                  <a:pt x="5820391" y="0"/>
                </a:moveTo>
                <a:lnTo>
                  <a:pt x="0" y="0"/>
                </a:lnTo>
                <a:lnTo>
                  <a:pt x="0" y="6007904"/>
                </a:lnTo>
                <a:lnTo>
                  <a:pt x="5820391" y="6007904"/>
                </a:lnTo>
                <a:lnTo>
                  <a:pt x="5820391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7" name="Freeform 7"/>
          <p:cNvSpPr/>
          <p:nvPr/>
        </p:nvSpPr>
        <p:spPr>
          <a:xfrm>
            <a:off x="4007833" y="7492046"/>
            <a:ext cx="4508478" cy="4759430"/>
          </a:xfrm>
          <a:custGeom>
            <a:avLst/>
            <a:gdLst/>
            <a:ahLst/>
            <a:cxnLst/>
            <a:rect l="l" t="t" r="r" b="b"/>
            <a:pathLst>
              <a:path w="4508478" h="4759430">
                <a:moveTo>
                  <a:pt x="0" y="0"/>
                </a:moveTo>
                <a:lnTo>
                  <a:pt x="4508479" y="0"/>
                </a:lnTo>
                <a:lnTo>
                  <a:pt x="4508479" y="4759430"/>
                </a:lnTo>
                <a:lnTo>
                  <a:pt x="0" y="475943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8" name="Freeform 8"/>
          <p:cNvSpPr/>
          <p:nvPr/>
        </p:nvSpPr>
        <p:spPr>
          <a:xfrm rot="9321196">
            <a:off x="-262236" y="7492046"/>
            <a:ext cx="4046313" cy="3921246"/>
          </a:xfrm>
          <a:custGeom>
            <a:avLst/>
            <a:gdLst/>
            <a:ahLst/>
            <a:cxnLst/>
            <a:rect l="l" t="t" r="r" b="b"/>
            <a:pathLst>
              <a:path w="4046313" h="3921246">
                <a:moveTo>
                  <a:pt x="0" y="0"/>
                </a:moveTo>
                <a:lnTo>
                  <a:pt x="4046313" y="0"/>
                </a:lnTo>
                <a:lnTo>
                  <a:pt x="4046313" y="3921245"/>
                </a:lnTo>
                <a:lnTo>
                  <a:pt x="0" y="392124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9" name="Freeform 9"/>
          <p:cNvSpPr/>
          <p:nvPr/>
        </p:nvSpPr>
        <p:spPr>
          <a:xfrm rot="1015627">
            <a:off x="8223049" y="7509912"/>
            <a:ext cx="3895739" cy="4120494"/>
          </a:xfrm>
          <a:custGeom>
            <a:avLst/>
            <a:gdLst/>
            <a:ahLst/>
            <a:cxnLst/>
            <a:rect l="l" t="t" r="r" b="b"/>
            <a:pathLst>
              <a:path w="3895739" h="4120494">
                <a:moveTo>
                  <a:pt x="0" y="0"/>
                </a:moveTo>
                <a:lnTo>
                  <a:pt x="3895739" y="0"/>
                </a:lnTo>
                <a:lnTo>
                  <a:pt x="3895739" y="4120494"/>
                </a:lnTo>
                <a:lnTo>
                  <a:pt x="0" y="412049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0" name="Freeform 10"/>
          <p:cNvSpPr/>
          <p:nvPr/>
        </p:nvSpPr>
        <p:spPr>
          <a:xfrm>
            <a:off x="6262073" y="5992312"/>
            <a:ext cx="6752717" cy="1669305"/>
          </a:xfrm>
          <a:custGeom>
            <a:avLst/>
            <a:gdLst/>
            <a:ahLst/>
            <a:cxnLst/>
            <a:rect l="l" t="t" r="r" b="b"/>
            <a:pathLst>
              <a:path w="6752717" h="1669305">
                <a:moveTo>
                  <a:pt x="0" y="0"/>
                </a:moveTo>
                <a:lnTo>
                  <a:pt x="6752716" y="0"/>
                </a:lnTo>
                <a:lnTo>
                  <a:pt x="6752716" y="1669305"/>
                </a:lnTo>
                <a:lnTo>
                  <a:pt x="0" y="1669305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1" name="Freeform 11"/>
          <p:cNvSpPr/>
          <p:nvPr/>
        </p:nvSpPr>
        <p:spPr>
          <a:xfrm flipH="1">
            <a:off x="0" y="0"/>
            <a:ext cx="5773334" cy="3443121"/>
          </a:xfrm>
          <a:custGeom>
            <a:avLst/>
            <a:gdLst/>
            <a:ahLst/>
            <a:cxnLst/>
            <a:rect l="l" t="t" r="r" b="b"/>
            <a:pathLst>
              <a:path w="5773334" h="3443121">
                <a:moveTo>
                  <a:pt x="5773334" y="0"/>
                </a:moveTo>
                <a:lnTo>
                  <a:pt x="0" y="0"/>
                </a:lnTo>
                <a:lnTo>
                  <a:pt x="0" y="3443121"/>
                </a:lnTo>
                <a:lnTo>
                  <a:pt x="5773334" y="3443121"/>
                </a:lnTo>
                <a:lnTo>
                  <a:pt x="5773334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2" name="Freeform 12"/>
          <p:cNvSpPr/>
          <p:nvPr/>
        </p:nvSpPr>
        <p:spPr>
          <a:xfrm rot="-9709223">
            <a:off x="-2409000" y="4866342"/>
            <a:ext cx="4782007" cy="3921246"/>
          </a:xfrm>
          <a:custGeom>
            <a:avLst/>
            <a:gdLst/>
            <a:ahLst/>
            <a:cxnLst/>
            <a:rect l="l" t="t" r="r" b="b"/>
            <a:pathLst>
              <a:path w="4782007" h="3921246">
                <a:moveTo>
                  <a:pt x="0" y="0"/>
                </a:moveTo>
                <a:lnTo>
                  <a:pt x="4782007" y="0"/>
                </a:lnTo>
                <a:lnTo>
                  <a:pt x="4782007" y="3921245"/>
                </a:lnTo>
                <a:lnTo>
                  <a:pt x="0" y="3921245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3" name="Freeform 13"/>
          <p:cNvSpPr/>
          <p:nvPr/>
        </p:nvSpPr>
        <p:spPr>
          <a:xfrm>
            <a:off x="14180213" y="359391"/>
            <a:ext cx="4733627" cy="4114800"/>
          </a:xfrm>
          <a:custGeom>
            <a:avLst/>
            <a:gdLst/>
            <a:ahLst/>
            <a:cxnLst/>
            <a:rect l="l" t="t" r="r" b="b"/>
            <a:pathLst>
              <a:path w="4733627" h="4114800">
                <a:moveTo>
                  <a:pt x="0" y="0"/>
                </a:moveTo>
                <a:lnTo>
                  <a:pt x="4733627" y="0"/>
                </a:lnTo>
                <a:lnTo>
                  <a:pt x="473362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4" name="Freeform 14"/>
          <p:cNvSpPr/>
          <p:nvPr/>
        </p:nvSpPr>
        <p:spPr>
          <a:xfrm rot="8403274">
            <a:off x="-2168559" y="3964917"/>
            <a:ext cx="6311776" cy="1017774"/>
          </a:xfrm>
          <a:custGeom>
            <a:avLst/>
            <a:gdLst/>
            <a:ahLst/>
            <a:cxnLst/>
            <a:rect l="l" t="t" r="r" b="b"/>
            <a:pathLst>
              <a:path w="6311776" h="1017774">
                <a:moveTo>
                  <a:pt x="0" y="0"/>
                </a:moveTo>
                <a:lnTo>
                  <a:pt x="6311777" y="0"/>
                </a:lnTo>
                <a:lnTo>
                  <a:pt x="6311777" y="1017774"/>
                </a:lnTo>
                <a:lnTo>
                  <a:pt x="0" y="1017774"/>
                </a:lnTo>
                <a:lnTo>
                  <a:pt x="0" y="0"/>
                </a:lnTo>
                <a:close/>
              </a:path>
            </a:pathLst>
          </a:custGeom>
          <a:blipFill>
            <a:blip r:embed="rId24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5" name="TextBox 15"/>
          <p:cNvSpPr txBox="1"/>
          <p:nvPr/>
        </p:nvSpPr>
        <p:spPr>
          <a:xfrm>
            <a:off x="8319596" y="2860669"/>
            <a:ext cx="8025374" cy="1269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68"/>
              </a:lnSpc>
            </a:pPr>
            <a:r>
              <a:rPr lang="en-US" sz="9036">
                <a:solidFill>
                  <a:srgbClr val="394857"/>
                </a:solidFill>
                <a:latin typeface="Anton"/>
                <a:ea typeface="Anton"/>
                <a:cs typeface="Anton"/>
                <a:sym typeface="Anton"/>
              </a:rPr>
              <a:t>DESTORNILLADOR</a:t>
            </a:r>
          </a:p>
        </p:txBody>
      </p:sp>
      <p:sp>
        <p:nvSpPr>
          <p:cNvPr id="16" name="AutoShape 16"/>
          <p:cNvSpPr/>
          <p:nvPr/>
        </p:nvSpPr>
        <p:spPr>
          <a:xfrm>
            <a:off x="8487691" y="4822985"/>
            <a:ext cx="7689184" cy="0"/>
          </a:xfrm>
          <a:prstGeom prst="line">
            <a:avLst/>
          </a:prstGeom>
          <a:ln w="47625" cap="flat">
            <a:solidFill>
              <a:srgbClr val="000000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1A4028EF-6352-0E82-D163-D87D68859A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59177" y="2324100"/>
            <a:ext cx="7750308" cy="3916381"/>
          </a:xfrm>
        </p:spPr>
      </p:pic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3AA002B9-42CB-4F08-AE91-7CD8760E8D0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9144000" y="2324100"/>
            <a:ext cx="8667049" cy="6553200"/>
          </a:xfrm>
        </p:spPr>
      </p:pic>
      <p:grpSp>
        <p:nvGrpSpPr>
          <p:cNvPr id="11" name="Group 2">
            <a:extLst>
              <a:ext uri="{FF2B5EF4-FFF2-40B4-BE49-F238E27FC236}">
                <a16:creationId xmlns:a16="http://schemas.microsoft.com/office/drawing/2014/main" id="{97E2B1A9-0309-3CC3-661B-C206C61CFAC9}"/>
              </a:ext>
            </a:extLst>
          </p:cNvPr>
          <p:cNvGrpSpPr/>
          <p:nvPr/>
        </p:nvGrpSpPr>
        <p:grpSpPr>
          <a:xfrm>
            <a:off x="859177" y="227228"/>
            <a:ext cx="7974010" cy="1753576"/>
            <a:chOff x="0" y="0"/>
            <a:chExt cx="4736636" cy="1041641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138319BA-B032-1B19-6610-85AA72E06B1B}"/>
                </a:ext>
              </a:extLst>
            </p:cNvPr>
            <p:cNvSpPr/>
            <p:nvPr/>
          </p:nvSpPr>
          <p:spPr>
            <a:xfrm>
              <a:off x="0" y="0"/>
              <a:ext cx="4736636" cy="1041641"/>
            </a:xfrm>
            <a:custGeom>
              <a:avLst/>
              <a:gdLst/>
              <a:ahLst/>
              <a:cxnLst/>
              <a:rect l="l" t="t" r="r" b="b"/>
              <a:pathLst>
                <a:path w="4736636" h="1041641">
                  <a:moveTo>
                    <a:pt x="4612175" y="1041640"/>
                  </a:moveTo>
                  <a:lnTo>
                    <a:pt x="124460" y="1041640"/>
                  </a:lnTo>
                  <a:cubicBezTo>
                    <a:pt x="55880" y="1041640"/>
                    <a:pt x="0" y="985761"/>
                    <a:pt x="0" y="9171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12176" y="0"/>
                  </a:lnTo>
                  <a:cubicBezTo>
                    <a:pt x="4680756" y="0"/>
                    <a:pt x="4736636" y="55880"/>
                    <a:pt x="4736636" y="124460"/>
                  </a:cubicBezTo>
                  <a:lnTo>
                    <a:pt x="4736636" y="917181"/>
                  </a:lnTo>
                  <a:cubicBezTo>
                    <a:pt x="4736636" y="985761"/>
                    <a:pt x="4680756" y="1041641"/>
                    <a:pt x="4612176" y="1041641"/>
                  </a:cubicBezTo>
                  <a:close/>
                </a:path>
              </a:pathLst>
            </a:custGeom>
            <a:solidFill>
              <a:srgbClr val="394857"/>
            </a:solidFill>
          </p:spPr>
          <p:txBody>
            <a:bodyPr/>
            <a:lstStyle/>
            <a:p>
              <a:endParaRPr lang="es-ES" dirty="0"/>
            </a:p>
          </p:txBody>
        </p:sp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0E59F9F-1FF6-789C-1E91-FDE62BDC3EA6}"/>
              </a:ext>
            </a:extLst>
          </p:cNvPr>
          <p:cNvSpPr txBox="1"/>
          <p:nvPr/>
        </p:nvSpPr>
        <p:spPr>
          <a:xfrm>
            <a:off x="3657600" y="690257"/>
            <a:ext cx="9144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spc="-100" dirty="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rPr>
              <a:t>CÓDIGO</a:t>
            </a:r>
            <a:endParaRPr lang="es-ES" sz="5000" dirty="0"/>
          </a:p>
        </p:txBody>
      </p:sp>
      <p:sp>
        <p:nvSpPr>
          <p:cNvPr id="15" name="Freeform 4">
            <a:extLst>
              <a:ext uri="{FF2B5EF4-FFF2-40B4-BE49-F238E27FC236}">
                <a16:creationId xmlns:a16="http://schemas.microsoft.com/office/drawing/2014/main" id="{5E70D46B-DFB8-2FFD-E055-0F352D200542}"/>
              </a:ext>
            </a:extLst>
          </p:cNvPr>
          <p:cNvSpPr/>
          <p:nvPr/>
        </p:nvSpPr>
        <p:spPr>
          <a:xfrm>
            <a:off x="875506" y="6629786"/>
            <a:ext cx="4769662" cy="3429986"/>
          </a:xfrm>
          <a:custGeom>
            <a:avLst/>
            <a:gdLst/>
            <a:ahLst/>
            <a:cxnLst/>
            <a:rect l="l" t="t" r="r" b="b"/>
            <a:pathLst>
              <a:path w="5588000" h="4114800">
                <a:moveTo>
                  <a:pt x="0" y="0"/>
                </a:moveTo>
                <a:lnTo>
                  <a:pt x="5588000" y="0"/>
                </a:lnTo>
                <a:lnTo>
                  <a:pt x="5588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6023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contenido 12">
            <a:extLst>
              <a:ext uri="{FF2B5EF4-FFF2-40B4-BE49-F238E27FC236}">
                <a16:creationId xmlns:a16="http://schemas.microsoft.com/office/drawing/2014/main" id="{53766092-23B3-CA7C-F479-110EC95EFA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144000" y="2317253"/>
            <a:ext cx="8123004" cy="6712447"/>
          </a:xfrm>
        </p:spPr>
      </p:pic>
      <p:grpSp>
        <p:nvGrpSpPr>
          <p:cNvPr id="5" name="Group 2">
            <a:extLst>
              <a:ext uri="{FF2B5EF4-FFF2-40B4-BE49-F238E27FC236}">
                <a16:creationId xmlns:a16="http://schemas.microsoft.com/office/drawing/2014/main" id="{9AAA065C-E1EC-8AD4-9271-576D0329B480}"/>
              </a:ext>
            </a:extLst>
          </p:cNvPr>
          <p:cNvGrpSpPr/>
          <p:nvPr/>
        </p:nvGrpSpPr>
        <p:grpSpPr>
          <a:xfrm>
            <a:off x="367897" y="314444"/>
            <a:ext cx="7974010" cy="1753576"/>
            <a:chOff x="0" y="0"/>
            <a:chExt cx="4736636" cy="1041641"/>
          </a:xfrm>
        </p:grpSpPr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710FB29F-83F9-9BC4-9D1D-FECCE5413EC7}"/>
                </a:ext>
              </a:extLst>
            </p:cNvPr>
            <p:cNvSpPr/>
            <p:nvPr/>
          </p:nvSpPr>
          <p:spPr>
            <a:xfrm>
              <a:off x="0" y="0"/>
              <a:ext cx="4736636" cy="1041641"/>
            </a:xfrm>
            <a:custGeom>
              <a:avLst/>
              <a:gdLst/>
              <a:ahLst/>
              <a:cxnLst/>
              <a:rect l="l" t="t" r="r" b="b"/>
              <a:pathLst>
                <a:path w="4736636" h="1041641">
                  <a:moveTo>
                    <a:pt x="4612175" y="1041640"/>
                  </a:moveTo>
                  <a:lnTo>
                    <a:pt x="124460" y="1041640"/>
                  </a:lnTo>
                  <a:cubicBezTo>
                    <a:pt x="55880" y="1041640"/>
                    <a:pt x="0" y="985761"/>
                    <a:pt x="0" y="9171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12176" y="0"/>
                  </a:lnTo>
                  <a:cubicBezTo>
                    <a:pt x="4680756" y="0"/>
                    <a:pt x="4736636" y="55880"/>
                    <a:pt x="4736636" y="124460"/>
                  </a:cubicBezTo>
                  <a:lnTo>
                    <a:pt x="4736636" y="917181"/>
                  </a:lnTo>
                  <a:cubicBezTo>
                    <a:pt x="4736636" y="985761"/>
                    <a:pt x="4680756" y="1041641"/>
                    <a:pt x="4612176" y="1041641"/>
                  </a:cubicBezTo>
                  <a:close/>
                </a:path>
              </a:pathLst>
            </a:custGeom>
            <a:solidFill>
              <a:srgbClr val="394857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9" name="TextBox 6">
            <a:extLst>
              <a:ext uri="{FF2B5EF4-FFF2-40B4-BE49-F238E27FC236}">
                <a16:creationId xmlns:a16="http://schemas.microsoft.com/office/drawing/2014/main" id="{07125889-ED02-6856-006F-7F1EC8B09CF2}"/>
              </a:ext>
            </a:extLst>
          </p:cNvPr>
          <p:cNvSpPr txBox="1"/>
          <p:nvPr/>
        </p:nvSpPr>
        <p:spPr>
          <a:xfrm>
            <a:off x="1828800" y="810232"/>
            <a:ext cx="4651208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5000" spc="-100" dirty="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rPr>
              <a:t>SALIDA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912B68E3-D54D-0CCA-3336-F966C02618F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85799" y="2317252"/>
            <a:ext cx="7656107" cy="6712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32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7897" y="314444"/>
            <a:ext cx="7974010" cy="1753576"/>
            <a:chOff x="0" y="0"/>
            <a:chExt cx="4736636" cy="104164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36636" cy="1041641"/>
            </a:xfrm>
            <a:custGeom>
              <a:avLst/>
              <a:gdLst/>
              <a:ahLst/>
              <a:cxnLst/>
              <a:rect l="l" t="t" r="r" b="b"/>
              <a:pathLst>
                <a:path w="4736636" h="1041641">
                  <a:moveTo>
                    <a:pt x="4612175" y="1041640"/>
                  </a:moveTo>
                  <a:lnTo>
                    <a:pt x="124460" y="1041640"/>
                  </a:lnTo>
                  <a:cubicBezTo>
                    <a:pt x="55880" y="1041640"/>
                    <a:pt x="0" y="985761"/>
                    <a:pt x="0" y="9171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12176" y="0"/>
                  </a:lnTo>
                  <a:cubicBezTo>
                    <a:pt x="4680756" y="0"/>
                    <a:pt x="4736636" y="55880"/>
                    <a:pt x="4736636" y="124460"/>
                  </a:cubicBezTo>
                  <a:lnTo>
                    <a:pt x="4736636" y="917181"/>
                  </a:lnTo>
                  <a:cubicBezTo>
                    <a:pt x="4736636" y="985761"/>
                    <a:pt x="4680756" y="1041641"/>
                    <a:pt x="4612176" y="1041641"/>
                  </a:cubicBezTo>
                  <a:close/>
                </a:path>
              </a:pathLst>
            </a:custGeom>
            <a:solidFill>
              <a:srgbClr val="394857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4" name="Freeform 4"/>
          <p:cNvSpPr/>
          <p:nvPr/>
        </p:nvSpPr>
        <p:spPr>
          <a:xfrm>
            <a:off x="12064449" y="5657505"/>
            <a:ext cx="5588000" cy="4114800"/>
          </a:xfrm>
          <a:custGeom>
            <a:avLst/>
            <a:gdLst/>
            <a:ahLst/>
            <a:cxnLst/>
            <a:rect l="l" t="t" r="r" b="b"/>
            <a:pathLst>
              <a:path w="5588000" h="4114800">
                <a:moveTo>
                  <a:pt x="0" y="0"/>
                </a:moveTo>
                <a:lnTo>
                  <a:pt x="5588000" y="0"/>
                </a:lnTo>
                <a:lnTo>
                  <a:pt x="5588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5" name="Freeform 5"/>
          <p:cNvSpPr/>
          <p:nvPr/>
        </p:nvSpPr>
        <p:spPr>
          <a:xfrm>
            <a:off x="1028700" y="2709038"/>
            <a:ext cx="10633412" cy="6233838"/>
          </a:xfrm>
          <a:custGeom>
            <a:avLst/>
            <a:gdLst/>
            <a:ahLst/>
            <a:cxnLst/>
            <a:rect l="l" t="t" r="r" b="b"/>
            <a:pathLst>
              <a:path w="10633412" h="6233838">
                <a:moveTo>
                  <a:pt x="0" y="0"/>
                </a:moveTo>
                <a:lnTo>
                  <a:pt x="10633412" y="0"/>
                </a:lnTo>
                <a:lnTo>
                  <a:pt x="10633412" y="6233838"/>
                </a:lnTo>
                <a:lnTo>
                  <a:pt x="0" y="62338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6" name="TextBox 6"/>
          <p:cNvSpPr txBox="1"/>
          <p:nvPr/>
        </p:nvSpPr>
        <p:spPr>
          <a:xfrm>
            <a:off x="1116771" y="810232"/>
            <a:ext cx="4651208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5000" spc="-100" dirty="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rPr>
              <a:t>CÓDIGO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7897" y="314444"/>
            <a:ext cx="7974010" cy="1753576"/>
            <a:chOff x="0" y="0"/>
            <a:chExt cx="4736636" cy="104164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36636" cy="1041641"/>
            </a:xfrm>
            <a:custGeom>
              <a:avLst/>
              <a:gdLst/>
              <a:ahLst/>
              <a:cxnLst/>
              <a:rect l="l" t="t" r="r" b="b"/>
              <a:pathLst>
                <a:path w="4736636" h="1041641">
                  <a:moveTo>
                    <a:pt x="4612175" y="1041640"/>
                  </a:moveTo>
                  <a:lnTo>
                    <a:pt x="124460" y="1041640"/>
                  </a:lnTo>
                  <a:cubicBezTo>
                    <a:pt x="55880" y="1041640"/>
                    <a:pt x="0" y="985761"/>
                    <a:pt x="0" y="9171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12176" y="0"/>
                  </a:lnTo>
                  <a:cubicBezTo>
                    <a:pt x="4680756" y="0"/>
                    <a:pt x="4736636" y="55880"/>
                    <a:pt x="4736636" y="124460"/>
                  </a:cubicBezTo>
                  <a:lnTo>
                    <a:pt x="4736636" y="917181"/>
                  </a:lnTo>
                  <a:cubicBezTo>
                    <a:pt x="4736636" y="985761"/>
                    <a:pt x="4680756" y="1041641"/>
                    <a:pt x="4612176" y="1041641"/>
                  </a:cubicBezTo>
                  <a:close/>
                </a:path>
              </a:pathLst>
            </a:custGeom>
            <a:solidFill>
              <a:srgbClr val="394857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4" name="Freeform 4"/>
          <p:cNvSpPr/>
          <p:nvPr/>
        </p:nvSpPr>
        <p:spPr>
          <a:xfrm>
            <a:off x="12064449" y="5657505"/>
            <a:ext cx="5588000" cy="4114800"/>
          </a:xfrm>
          <a:custGeom>
            <a:avLst/>
            <a:gdLst/>
            <a:ahLst/>
            <a:cxnLst/>
            <a:rect l="l" t="t" r="r" b="b"/>
            <a:pathLst>
              <a:path w="5588000" h="4114800">
                <a:moveTo>
                  <a:pt x="0" y="0"/>
                </a:moveTo>
                <a:lnTo>
                  <a:pt x="5588000" y="0"/>
                </a:lnTo>
                <a:lnTo>
                  <a:pt x="5588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5" name="Freeform 5"/>
          <p:cNvSpPr/>
          <p:nvPr/>
        </p:nvSpPr>
        <p:spPr>
          <a:xfrm>
            <a:off x="1116771" y="3271043"/>
            <a:ext cx="11263330" cy="1872457"/>
          </a:xfrm>
          <a:custGeom>
            <a:avLst/>
            <a:gdLst/>
            <a:ahLst/>
            <a:cxnLst/>
            <a:rect l="l" t="t" r="r" b="b"/>
            <a:pathLst>
              <a:path w="11263330" h="1872457">
                <a:moveTo>
                  <a:pt x="0" y="0"/>
                </a:moveTo>
                <a:lnTo>
                  <a:pt x="11263330" y="0"/>
                </a:lnTo>
                <a:lnTo>
                  <a:pt x="11263330" y="1872457"/>
                </a:lnTo>
                <a:lnTo>
                  <a:pt x="0" y="18724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6" name="TextBox 6"/>
          <p:cNvSpPr txBox="1"/>
          <p:nvPr/>
        </p:nvSpPr>
        <p:spPr>
          <a:xfrm>
            <a:off x="1116771" y="810232"/>
            <a:ext cx="4651208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5000" spc="-100" dirty="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rPr>
              <a:t>SALIDA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</Words>
  <Application>Microsoft Office PowerPoint</Application>
  <PresentationFormat>Personalizado</PresentationFormat>
  <Paragraphs>5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Calibri</vt:lpstr>
      <vt:lpstr>Anton</vt:lpstr>
      <vt:lpstr>Contrail One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Venta de Talleres Amarillo Gris y Blanco</dc:title>
  <dc:creator>Alberto Torres Cacheda</dc:creator>
  <cp:lastModifiedBy>Alberto Torres Cacheda</cp:lastModifiedBy>
  <cp:revision>3</cp:revision>
  <dcterms:created xsi:type="dcterms:W3CDTF">2006-08-16T00:00:00Z</dcterms:created>
  <dcterms:modified xsi:type="dcterms:W3CDTF">2025-01-28T11:15:30Z</dcterms:modified>
  <dc:identifier>DAGdatAO1oo</dc:identifier>
</cp:coreProperties>
</file>

<file path=docProps/thumbnail.jpeg>
</file>